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E21A6A3-358E-4D9A-83AF-BAC5E65791F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EE7389-9878-4542-A717-30067CED23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sy.tom.ru/photo/image/food_stuffs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Скоро экзамены...</a:t>
            </a:r>
            <a:br>
              <a:rPr lang="ru-RU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3024336"/>
          </a:xfrm>
        </p:spPr>
        <p:txBody>
          <a:bodyPr>
            <a:normAutofit/>
          </a:bodyPr>
          <a:lstStyle/>
          <a:p>
            <a:r>
              <a:rPr lang="ru-RU" altLang="ru-RU" b="1" dirty="0" smtClean="0"/>
              <a:t>Экзамены –это ответственный период в жизни любого человека и от их результатов во многом зависит будущее.  </a:t>
            </a:r>
            <a:endParaRPr lang="ru-RU" altLang="ru-RU" b="1" dirty="0" smtClean="0"/>
          </a:p>
          <a:p>
            <a:endParaRPr lang="ru-RU" altLang="ru-RU" b="1" dirty="0"/>
          </a:p>
          <a:p>
            <a:endParaRPr lang="ru-RU" altLang="ru-RU" b="1" dirty="0" smtClean="0"/>
          </a:p>
          <a:p>
            <a:r>
              <a:rPr lang="ru-RU" altLang="ru-RU" b="1" dirty="0" smtClean="0"/>
              <a:t>Не делайте подобных ошибок…..</a:t>
            </a:r>
            <a:endParaRPr lang="ru-RU" altLang="ru-RU" b="1" dirty="0" smtClean="0"/>
          </a:p>
          <a:p>
            <a:r>
              <a:rPr lang="ru-RU" altLang="ru-RU" b="1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5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17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844" y="3005138"/>
            <a:ext cx="4286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Чего в день экзамена делать не нужно?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3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разумных дозах кофеин стимулирует центральную нервную систему. В больших количествах он стимулирует дрожь в руках, потливость и сердцебиение. В подобном состоянии таблицу умножения не вспомнишь. Кроме того, на некоторые лошадиные дозы кофеина действует как хорошее снотворное.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1.Пить с утра восемь чашек кофе.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33266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3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 этот день переесть, то на экзамене твой организм будет занят исключительно пищеварением, а ты –не вопросами билета, а собственным организмом.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2.Много есть на завтрак.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5256584" cy="24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7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Собственный мозг полезно время от времени кормить. В противном случае мыслительный процесс очень сильно замедляется.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3.Идти на экзамен натощак.</a:t>
            </a:r>
            <a:endParaRPr lang="ru-RU" dirty="0"/>
          </a:p>
        </p:txBody>
      </p:sp>
      <p:pic>
        <p:nvPicPr>
          <p:cNvPr id="4" name="Picture 6" descr="Картинка 55 из 3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56528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8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Новую жизнь хорошо начинать с понедельника. Если, конечно, в этот понедельник у тебя нет экзамена. Сделать в день экзамена зарядку впервые за полгода- значит резко уменьшить свои шансы на успех.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4.Резко менять обычный распорядок дня.</a:t>
            </a:r>
            <a:endParaRPr lang="ru-RU" dirty="0"/>
          </a:p>
        </p:txBody>
      </p:sp>
      <p:pic>
        <p:nvPicPr>
          <p:cNvPr id="5" name="Picture 7" descr="4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9"/>
            <a:ext cx="302433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Страшно? Это хорошо. С адреналином думается в два раза быстрее. А после валерьянки-раз в шесть медленнее.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5.Использовать валерьянку или другие успокоительные.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48768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7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3434" y="2674938"/>
            <a:ext cx="5125069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Желаю всем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успешной сдачи экзаменов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3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208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Скоро экзамены... </vt:lpstr>
      <vt:lpstr>Чего в день экзамена делать не нужно?</vt:lpstr>
      <vt:lpstr>1.Пить с утра восемь чашек кофе.</vt:lpstr>
      <vt:lpstr>2.Много есть на завтрак.</vt:lpstr>
      <vt:lpstr>3.Идти на экзамен натощак.</vt:lpstr>
      <vt:lpstr>4.Резко менять обычный распорядок дня.</vt:lpstr>
      <vt:lpstr>5.Использовать валерьянку или другие успокоительные.</vt:lpstr>
      <vt:lpstr>Желаю всем  успешной сдачи экзаменов </vt:lpstr>
    </vt:vector>
  </TitlesOfParts>
  <Company>StartSoft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9</cp:revision>
  <dcterms:created xsi:type="dcterms:W3CDTF">2017-05-28T16:20:52Z</dcterms:created>
  <dcterms:modified xsi:type="dcterms:W3CDTF">2022-10-27T05:37:17Z</dcterms:modified>
</cp:coreProperties>
</file>