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tonanovenkogo.ru/voprosy-i-otvety/morfologiya-chto-ehto-takoe-izucha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Памятки по частям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Составила: Воронина А.П.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97120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 дни сомнений, во дни тягостных раздумий о судьбах моей родины — ты один мне поддержка и опо­ра, о великий, могучий, правдивый и свободный рус­ский язык!., нельзя верить, чтобы такой язык не был дан великому народу!            </a:t>
            </a:r>
            <a:br>
              <a:rPr lang="ru-RU" sz="3600" dirty="0" smtClean="0"/>
            </a:br>
            <a:r>
              <a:rPr lang="ru-RU" sz="3600" dirty="0" smtClean="0"/>
              <a:t>    И. С. Тургенев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517232"/>
            <a:ext cx="8219256" cy="807368"/>
          </a:xfrm>
        </p:spPr>
        <p:txBody>
          <a:bodyPr>
            <a:noAutofit/>
          </a:bodyPr>
          <a:lstStyle/>
          <a:p>
            <a:r>
              <a:rPr lang="ru-RU" sz="5400" dirty="0" smtClean="0"/>
              <a:t>До новых встреч!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Речь, подобно конструктору состоит из нескольких разных частей. Многие сейчас возразят, что речь состоит из слов и это абсолютно верно. Просто слова – это и есть части речи.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Части речи – это группы слов, которые можно объединить по </a:t>
            </a:r>
            <a:r>
              <a:rPr lang="ru-RU" dirty="0" smtClean="0">
                <a:hlinkClick r:id="rId2" tooltip="Что изучает морфология (раздел грамматики) — предмет изучения и основные понятия"/>
              </a:rPr>
              <a:t>морфологическим</a:t>
            </a:r>
            <a:r>
              <a:rPr lang="ru-RU" i="1" dirty="0" smtClean="0"/>
              <a:t> и грамматическим признакам. К тому же они выполняют одинаковые функции в предложениях. Различают самостоятельные и служебные части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930226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                                                     </a:t>
            </a:r>
            <a:r>
              <a:rPr lang="ru-RU" sz="2800" b="1" dirty="0" smtClean="0"/>
              <a:t>ИМЯ СУЩЕСТВИТЕЛЬНОЕ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Имя существительное(сущ.)- это самостоятельная речи, которая обозначает предмет, лицо, явление. Отвечает на вопросы кто? что? В предложении является главным членом предложения (подлежащим), либо второстепенным членом(дополнение, обстоятельство).Бывают собственными и нарицательными; одушевлёнными и неодушевлёнными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13732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79775"/>
              </p:ext>
            </p:extLst>
          </p:nvPr>
        </p:nvGraphicFramePr>
        <p:xfrm>
          <a:off x="539553" y="2354811"/>
          <a:ext cx="8136904" cy="4230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430269"/>
                <a:gridCol w="2448272"/>
                <a:gridCol w="1224137"/>
              </a:tblGrid>
              <a:tr h="45706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Изменяется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склонение</a:t>
                      </a:r>
                      <a:endParaRPr lang="ru-RU" dirty="0"/>
                    </a:p>
                  </a:txBody>
                  <a:tcPr/>
                </a:tc>
              </a:tr>
              <a:tr h="463407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Мужской(м.р.)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</a:t>
                      </a:r>
                    </a:p>
                    <a:p>
                      <a:r>
                        <a:rPr lang="ru-RU" dirty="0" smtClean="0"/>
                        <a:t>(ед.ч)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Именительный(</a:t>
                      </a:r>
                      <a:r>
                        <a:rPr lang="ru-RU" dirty="0" err="1" smtClean="0"/>
                        <a:t>И.п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607041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Средний(ср.р.)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</a:t>
                      </a:r>
                    </a:p>
                    <a:p>
                      <a:r>
                        <a:rPr lang="ru-RU" dirty="0" smtClean="0"/>
                        <a:t>(мн.ч.)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Родительный(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463407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Женский(ж.р.)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Дательный(Д.п.)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4634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Винительный(В.п.)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34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Творительный(Т.п.)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34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Предложный(П.п.)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ИМЯ ПРИЛАГАТЕЛЬНОЕ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Имя прилагательное(прил.)- самостоятельная часть речи, которая обозначает признак предмета, свойство или принадлежность признака предмету, которая отвечает на вопросы какой? какая? какое? какие? В предложении является второстепенным членом предложения (определением).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402102"/>
              </p:ext>
            </p:extLst>
          </p:nvPr>
        </p:nvGraphicFramePr>
        <p:xfrm>
          <a:off x="395536" y="2492899"/>
          <a:ext cx="8136904" cy="416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808312"/>
                <a:gridCol w="3168352"/>
              </a:tblGrid>
              <a:tr h="74065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Изменяется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Мужской(м.р.)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ед.ч)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Именительный(</a:t>
                      </a:r>
                      <a:r>
                        <a:rPr lang="ru-RU" dirty="0" err="1" smtClean="0"/>
                        <a:t>И.п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Средний(ср.р.)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Родительный(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Женский(ж.р.)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Дательный(Д.п.)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Винительный(В.п.)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Творительный(Т.п.)</a:t>
                      </a:r>
                      <a:endParaRPr lang="ru-RU" dirty="0"/>
                    </a:p>
                  </a:txBody>
                  <a:tcPr/>
                </a:tc>
              </a:tr>
              <a:tr h="4291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Предложный(П.п.)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93022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ГЛАГОЛ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Глагол(глаг.)- самостоятельная часть речи, которая обозначает действие предмета или состояние предмета. Отвечает на вопросы что делать? что сделать? В предложении является главным членом предложения (сказуемым).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2420888"/>
          <a:ext cx="7920880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3"/>
                <a:gridCol w="2325973"/>
                <a:gridCol w="2011652"/>
                <a:gridCol w="2011652"/>
              </a:tblGrid>
              <a:tr h="66091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Изменяется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6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спряжение</a:t>
                      </a:r>
                      <a:endParaRPr lang="ru-RU" dirty="0"/>
                    </a:p>
                  </a:txBody>
                  <a:tcPr/>
                </a:tc>
              </a:tr>
              <a:tr h="660913">
                <a:tc>
                  <a:txBody>
                    <a:bodyPr/>
                    <a:lstStyle/>
                    <a:p>
                      <a:r>
                        <a:rPr lang="ru-RU" dirty="0" smtClean="0"/>
                        <a:t>1 (я, 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Единственное(ед.ч.)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Настоящее(наст. </a:t>
                      </a:r>
                      <a:r>
                        <a:rPr lang="ru-RU" dirty="0" err="1" smtClean="0"/>
                        <a:t>вр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1(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660913">
                <a:tc>
                  <a:txBody>
                    <a:bodyPr/>
                    <a:lstStyle/>
                    <a:p>
                      <a:r>
                        <a:rPr lang="ru-RU" dirty="0" smtClean="0"/>
                        <a:t>2 (ты, вы)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Множественное(мн.ч.)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Будущее(буд. </a:t>
                      </a:r>
                      <a:r>
                        <a:rPr lang="ru-RU" dirty="0" err="1" smtClean="0"/>
                        <a:t>вр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2(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1023974">
                <a:tc>
                  <a:txBody>
                    <a:bodyPr/>
                    <a:lstStyle/>
                    <a:p>
                      <a:r>
                        <a:rPr lang="ru-RU" dirty="0" smtClean="0"/>
                        <a:t>3 (он, она, они)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Прошедшее(</a:t>
                      </a:r>
                      <a:r>
                        <a:rPr lang="ru-RU" dirty="0" err="1" smtClean="0"/>
                        <a:t>прош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вр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1462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МЕСТОИМЕНИЕ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Местоимение(мест.)- самостоятельная часть речи, которая указывает на предмет, признак и количество не называя его. Отвечает на вопросы кто? что ? В предложении является главным членом предложения (сказуемым) и второстепенным (обстоятельством, дополнением).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434253"/>
              </p:ext>
            </p:extLst>
          </p:nvPr>
        </p:nvGraphicFramePr>
        <p:xfrm>
          <a:off x="395536" y="2636910"/>
          <a:ext cx="8075238" cy="379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810"/>
                <a:gridCol w="2406139"/>
                <a:gridCol w="2640812"/>
                <a:gridCol w="1009477"/>
              </a:tblGrid>
              <a:tr h="37141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Изменяется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9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род(только в 3 </a:t>
                      </a:r>
                      <a:r>
                        <a:rPr lang="ru-RU" dirty="0" err="1" smtClean="0"/>
                        <a:t>л.,ед.ч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лицо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1410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Мужской(м.р.)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ед.ч.)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Именительный(</a:t>
                      </a:r>
                      <a:r>
                        <a:rPr lang="ru-RU" dirty="0" err="1" smtClean="0"/>
                        <a:t>И.п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</a:tr>
              <a:tr h="649967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Средний(ср.р.)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Родительный(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/>
                </a:tc>
              </a:tr>
              <a:tr h="371410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Женский(ж.р.)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Дательный(Д.п.)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/>
                </a:tc>
              </a:tr>
              <a:tr h="37141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Винительный(В.п.)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14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Творительный(Т.п.)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Предложный(П.п.)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4342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ЧИСЛИТЕЛЬНОЕ</a:t>
            </a:r>
            <a:br>
              <a:rPr lang="ru-RU" sz="2700" dirty="0" smtClean="0"/>
            </a:br>
            <a:r>
              <a:rPr lang="ru-RU" sz="2700" dirty="0" smtClean="0"/>
              <a:t>Числительное(</a:t>
            </a:r>
            <a:r>
              <a:rPr lang="ru-RU" sz="2700" dirty="0" err="1" smtClean="0"/>
              <a:t>числ</a:t>
            </a:r>
            <a:r>
              <a:rPr lang="ru-RU" sz="2700" dirty="0" smtClean="0"/>
              <a:t>.)  – самостоятельная часть речи, обозначающая количество чего-либо, изменяется по родам и числам, в предложении может выполнять какую угодно выполняет синтаксическую функцию. Эта часть речи отвечает на вопросы сколько?, который?.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780930"/>
          <a:ext cx="8352928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6247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Различают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Простые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Порядковые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Составные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Собирательные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Сложные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НАРЕЧИЕ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Наречие(нар.) – самостоятельная часть речи, обозначающая признак, характеристику действия .В предложении может выполнять функцию обстоятельства. Наречие отвечает на вопросы когда?, как?, куда?.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81484"/>
              </p:ext>
            </p:extLst>
          </p:nvPr>
        </p:nvGraphicFramePr>
        <p:xfrm>
          <a:off x="611560" y="2780929"/>
          <a:ext cx="8136904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6247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изменяется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Мужской(м.р.)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Единственное(ед.ч)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Средний(ср.р.)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Множественное(мн.ч.)</a:t>
                      </a:r>
                      <a:endParaRPr lang="ru-RU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Женский(ж.р.)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Служебные части речи.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90465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Предлог </a:t>
            </a:r>
            <a:r>
              <a:rPr lang="ru-RU" sz="1600" dirty="0" smtClean="0"/>
              <a:t>— это служебная часть речи, которая выражает зависимость существительного, прилагательного, числительного и местоимения от других слов в словосочетании и предложении. В предложении не является членом предложения. В предложении встречаются следующие предлоги: в, к, у, о , от, при, из, без, через, над, на, с, до; внутри, сквозь, мимо; вследствие, путем, насчет; благодаря, спустя, исключая, включая, кончая.</a:t>
            </a:r>
          </a:p>
          <a:p>
            <a:r>
              <a:rPr lang="ru-RU" sz="1600" b="1" dirty="0" smtClean="0"/>
              <a:t>Союз</a:t>
            </a:r>
            <a:r>
              <a:rPr lang="ru-RU" sz="1600" dirty="0" smtClean="0"/>
              <a:t> — служебная часть речи, которая используется для соединения однородных членов, части сложного предложения и самостоятельных предложений. По функции различают сочинительные и подчинительные союзы: тоже, также, и, да, но, зато, только, либо; что, когда, как, пока, чтобы, так как, потому что, хотя, если, раз, словно, точно, несмотря на то что.</a:t>
            </a:r>
          </a:p>
          <a:p>
            <a:r>
              <a:rPr lang="ru-RU" sz="1600" b="1" dirty="0" smtClean="0"/>
              <a:t>Частица</a:t>
            </a:r>
            <a:r>
              <a:rPr lang="ru-RU" sz="1600" dirty="0" smtClean="0"/>
              <a:t> — служебная часть речи, которая вносит в предложение различные смысловые оттенки и служит для образования форм слов. По значению и роли в предложении различают частицы, придающие различные оттенки: утвердительные — да, так, точно, ну да; отрицательные — не, ни; вопросительные — ли, разве, неужели, а, что ли; сравнительные — как, будто, словно, точно, как будто, вроде, как бы; усилительные — даже, и, ни, же, ведь, уж, всё, всё-таки, просто, прямо; указательные — вот, вон, это; уточняющие — именно, как раз, подлинно, ровно; выделительно-ограничительные — лишь, только, хоть, всего, исключительно; восклицательные — что за, то-то, как, ну и, ведь; выражающие сомнение — вряд ли, едва ли.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310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Памятки по частям речи</vt:lpstr>
      <vt:lpstr>Речь, подобно конструктору состоит из нескольких разных частей. Многие сейчас возразят, что речь состоит из слов и это абсолютно верно. Просто слова – это и есть части речи.  </vt:lpstr>
      <vt:lpstr>                                                          ИМЯ СУЩЕСТВИТЕЛЬНОЕ  Имя существительное(сущ.)- это самостоятельная речи, которая обозначает предмет, лицо, явление. Отвечает на вопросы кто? что? В предложении является главным членом предложения (подлежащим), либо второстепенным членом(дополнение, обстоятельство).Бывают собственными и нарицательными; одушевлёнными и неодушевлёнными.</vt:lpstr>
      <vt:lpstr>ИМЯ ПРИЛАГАТЕЛЬНОЕ Имя прилагательное(прил.)- самостоятельная часть речи, которая обозначает признак предмета, свойство или принадлежность признака предмету, которая отвечает на вопросы какой? какая? какое? какие? В предложении является второстепенным членом предложения (определением).</vt:lpstr>
      <vt:lpstr>     ГЛАГОЛ Глагол(глаг.)- самостоятельная часть речи, которая обозначает действие предмета или состояние предмета. Отвечает на вопросы что делать? что сделать? В предложении является главным членом предложения (сказуемым).</vt:lpstr>
      <vt:lpstr> МЕСТОИМЕНИЕ Местоимение(мест.)- самостоятельная часть речи, которая указывает на предмет, признак и количество не называя его. Отвечает на вопросы кто? что ? В предложении является главным членом предложения (сказуемым) и второстепенным (обстоятельством, дополнением).</vt:lpstr>
      <vt:lpstr>ЧИСЛИТЕЛЬНОЕ Числительное(числ.)  – самостоятельная часть речи, обозначающая количество чего-либо, изменяется по родам и числам, в предложении может выполнять какую угодно выполняет синтаксическую функцию. Эта часть речи отвечает на вопросы сколько?, который?.  </vt:lpstr>
      <vt:lpstr>НАРЕЧИЕ Наречие(нар.) – самостоятельная часть речи, обозначающая признак, характеристику действия .В предложении может выполнять функцию обстоятельства. Наречие отвечает на вопросы когда?, как?, куда?.</vt:lpstr>
      <vt:lpstr>Служебные части речи.</vt:lpstr>
      <vt:lpstr> Во дни сомнений, во дни тягостных раздумий о судьбах моей родины — ты один мне поддержка и опо­ра, о великий, могучий, правдивый и свободный рус­ский язык!., нельзя верить, чтобы такой язык не был дан великому народу!                 И. С. Тургенев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1</cp:lastModifiedBy>
  <cp:revision>24</cp:revision>
  <dcterms:created xsi:type="dcterms:W3CDTF">2022-10-26T18:06:16Z</dcterms:created>
  <dcterms:modified xsi:type="dcterms:W3CDTF">2022-10-27T05:49:27Z</dcterms:modified>
</cp:coreProperties>
</file>